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042C18-DF13-C223-25CD-0D94823A4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431E6D-61AE-10A4-218B-10AF8814C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DE0E193-9956-1FAF-5690-F594DC08E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986A-ECC5-0F4A-B251-727D335722EC}" type="datetimeFigureOut">
              <a:rPr lang="es-MX" smtClean="0"/>
              <a:t>20/07/23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130DF6-F87F-030C-9084-5E3FA7DB0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E88455-26A1-35C7-EBC6-8781FD9E5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5A21-F1C9-2C4A-A5A4-E09627DB69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089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14C0C9-76E3-EC91-6261-534FEE717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245B6E3-565F-7E88-CD79-F0EF1CC2B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A71EB4-705D-418B-D787-1BC3E0123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986A-ECC5-0F4A-B251-727D335722EC}" type="datetimeFigureOut">
              <a:rPr lang="es-MX" smtClean="0"/>
              <a:t>20/07/23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E3170F-8B35-8E92-B2C5-C25ED77DA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39830A-DE38-286E-AA9B-A03D18EB9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5A21-F1C9-2C4A-A5A4-E09627DB69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1670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880D9D3-6C56-A4B1-8709-B170E6FF44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28B76C3-774E-1B18-F962-73C8EA95B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E1E4BF-0EC9-137D-9B5F-ECFB65C0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986A-ECC5-0F4A-B251-727D335722EC}" type="datetimeFigureOut">
              <a:rPr lang="es-MX" smtClean="0"/>
              <a:t>20/07/23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4877A6-0007-9F8E-5A4F-DE04FC1AA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A70A3A-6958-DD7B-5D1D-3B86EB808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5A21-F1C9-2C4A-A5A4-E09627DB69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0963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DC588-0BEE-56DF-6096-149E35723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B823A7-8303-835D-101F-0B3D82866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454BFB-8AC0-9F71-D0E3-51A90D8E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986A-ECC5-0F4A-B251-727D335722EC}" type="datetimeFigureOut">
              <a:rPr lang="es-MX" smtClean="0"/>
              <a:t>20/07/23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0609F9-A2E2-CAFA-4E91-38036E06D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35D3FE-86CB-248D-98B2-201BA8EE4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5A21-F1C9-2C4A-A5A4-E09627DB69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3899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A4ABE5-2856-D30C-D649-E7D8B92AF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C42038-74C9-0AB7-975C-9B984B477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51D160-306E-81EB-BCD0-52EE3CD95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986A-ECC5-0F4A-B251-727D335722EC}" type="datetimeFigureOut">
              <a:rPr lang="es-MX" smtClean="0"/>
              <a:t>20/07/23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5F3927-AC50-396F-CD67-5E79777DD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F077DE-A791-6A4B-DBA3-771A7E3F4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5A21-F1C9-2C4A-A5A4-E09627DB69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194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2BB32B-BE77-C5B5-2A07-31549945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BDBE72-EAEC-CF8C-CDE6-03E30617B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7582F9D-EC10-FDB8-D264-87650BF85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D8CC44-A0B3-E361-DFAB-70003149F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986A-ECC5-0F4A-B251-727D335722EC}" type="datetimeFigureOut">
              <a:rPr lang="es-MX" smtClean="0"/>
              <a:t>20/07/23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38F84C-452F-DFFD-0309-757204434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4ABAD3D-3E5B-5C3E-EBAC-8EC80F3D4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5A21-F1C9-2C4A-A5A4-E09627DB69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413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58FFE2-EAE5-0817-8C33-98B7794B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C5342E-1451-6235-632D-FB05FBE16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2733AB0-01A1-0101-4B34-ADF64BE4EB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FAB8C01-34FE-E460-5014-94D1A630B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046A83A-FD66-F8E9-5142-4451E8DA36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77C9E43-1381-02E6-72C7-8F77CF760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986A-ECC5-0F4A-B251-727D335722EC}" type="datetimeFigureOut">
              <a:rPr lang="es-MX" smtClean="0"/>
              <a:t>20/07/23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F67C7C-9902-FF37-9D90-A85EED98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4D1C8A7-8851-A724-12D0-C47F68FFF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5A21-F1C9-2C4A-A5A4-E09627DB69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425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D5B1F6-9DD3-7661-7C79-05B80187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C40CBA3-D401-F32F-5C80-4D3350077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986A-ECC5-0F4A-B251-727D335722EC}" type="datetimeFigureOut">
              <a:rPr lang="es-MX" smtClean="0"/>
              <a:t>20/07/23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58D21F-2390-BD3C-853F-0274EA6D9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AC4289-34A0-EA17-C86F-6A898114C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5A21-F1C9-2C4A-A5A4-E09627DB69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5147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F8F068-C3CC-73BB-3DC2-22DC454A5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986A-ECC5-0F4A-B251-727D335722EC}" type="datetimeFigureOut">
              <a:rPr lang="es-MX" smtClean="0"/>
              <a:t>20/07/23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4FD164-4AE0-74C9-C967-1E11AAB03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231024-FD8D-C834-E419-066E0C3C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5A21-F1C9-2C4A-A5A4-E09627DB69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2242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743DE3-6618-A7EF-2627-03FFB0BAA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E1368C-639F-7612-110A-CF11E10B4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9F83612-998F-E5DA-2841-EE6239622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6EFE938-7FB2-3D48-5C0D-F9CDDE8F2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986A-ECC5-0F4A-B251-727D335722EC}" type="datetimeFigureOut">
              <a:rPr lang="es-MX" smtClean="0"/>
              <a:t>20/07/23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2F5323-A2E2-BE62-315B-9A5A7797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881AAC8-DB8B-4AAF-2EBC-571A64E55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5A21-F1C9-2C4A-A5A4-E09627DB69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5806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1B1B57-1E1B-970A-4A1C-51940DBC7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90635CE-88BC-70B4-C102-21177843EB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2E0184-E857-7092-E5A2-31A50D33C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67C8A2-0BFE-068F-42DD-E7CFF9F18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0986A-ECC5-0F4A-B251-727D335722EC}" type="datetimeFigureOut">
              <a:rPr lang="es-MX" smtClean="0"/>
              <a:t>20/07/23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9806B34-EF87-CF56-F30D-D7FCFFE87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C930B8-D68A-17B2-94F4-3830CEA73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95A21-F1C9-2C4A-A5A4-E09627DB69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407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82819BD-3025-1528-29D1-024E0D045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CE7311-C1EA-65FF-E70C-C0DDAF353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932B4A-E9FE-53BA-8172-FF8A76285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0986A-ECC5-0F4A-B251-727D335722EC}" type="datetimeFigureOut">
              <a:rPr lang="es-MX" smtClean="0"/>
              <a:t>20/07/23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5F22A9-FB04-27CF-C371-F5689B048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65B2A0-55C6-E51D-A911-76DD03C44D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95A21-F1C9-2C4A-A5A4-E09627DB69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721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C621A-19C1-45EE-4CED-7CDBB7D76B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/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2052F8-5702-3AE3-2296-5E23000331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F79609B-5515-B8AD-3722-44BB77BAD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6563" cy="693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96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C621A-19C1-45EE-4CED-7CDBB7D76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206" y="444842"/>
            <a:ext cx="9144000" cy="1050968"/>
          </a:xfrm>
        </p:spPr>
        <p:txBody>
          <a:bodyPr>
            <a:normAutofit/>
          </a:bodyPr>
          <a:lstStyle/>
          <a:p>
            <a:pPr algn="l"/>
            <a:endParaRPr lang="es-MX" sz="5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2052F8-5702-3AE3-2296-5E23000331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2281" y="1983303"/>
            <a:ext cx="9144000" cy="1655762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840914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</Words>
  <Application>Microsoft Macintosh PowerPoint</Application>
  <PresentationFormat>Panorámica</PresentationFormat>
  <Paragraphs>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CHRISTIAN-UTC</dc:creator>
  <cp:lastModifiedBy>CHRISTIAN-UTC</cp:lastModifiedBy>
  <cp:revision>2</cp:revision>
  <dcterms:created xsi:type="dcterms:W3CDTF">2023-07-20T04:29:24Z</dcterms:created>
  <dcterms:modified xsi:type="dcterms:W3CDTF">2023-07-20T15:08:57Z</dcterms:modified>
</cp:coreProperties>
</file>