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D9kl/EydxOBTjAkeD2aHSFLYb5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a Alonso Segur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3"/>
    <p:restoredTop sz="94678"/>
  </p:normalViewPr>
  <p:slideViewPr>
    <p:cSldViewPr snapToGrid="0">
      <p:cViewPr varScale="1">
        <p:scale>
          <a:sx n="67" d="100"/>
          <a:sy n="67" d="100"/>
        </p:scale>
        <p:origin x="2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7-05T18:03:39.704" idx="1">
    <p:pos x="6000" y="0"/>
    <p:text>Hay que quitar el logo de INTEGRA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0PTeW64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5E27A7E-4759-0A4B-A64D-9B7536EE0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515" y="-31552"/>
            <a:ext cx="9581616" cy="12795052"/>
          </a:xfrm>
          <a:prstGeom prst="rect">
            <a:avLst/>
          </a:prstGeom>
        </p:spPr>
      </p:pic>
      <p:sp>
        <p:nvSpPr>
          <p:cNvPr id="85" name="Google Shape;85;p1"/>
          <p:cNvSpPr txBox="1"/>
          <p:nvPr/>
        </p:nvSpPr>
        <p:spPr>
          <a:xfrm>
            <a:off x="1885547" y="1331340"/>
            <a:ext cx="52020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Titulo del trabajo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Nombre de los integrantes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UNIVERSIDAD / CENTRO DE INVESTIGACIÓN</a:t>
            </a:r>
            <a:endParaRPr sz="16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09345" y="2807406"/>
            <a:ext cx="383650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XXXXXXX</a:t>
            </a:r>
            <a:endParaRPr dirty="0"/>
          </a:p>
        </p:txBody>
      </p:sp>
      <p:sp>
        <p:nvSpPr>
          <p:cNvPr id="87" name="Google Shape;87;p1"/>
          <p:cNvSpPr txBox="1"/>
          <p:nvPr/>
        </p:nvSpPr>
        <p:spPr>
          <a:xfrm>
            <a:off x="5089536" y="2912047"/>
            <a:ext cx="3924126" cy="28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XXXXXXX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386949" y="4341112"/>
            <a:ext cx="401174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XXXXXXX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414501" y="6385904"/>
            <a:ext cx="401174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XXXXXXX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53524" y="9301519"/>
            <a:ext cx="401174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XXXXXXX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5045726" y="9324449"/>
            <a:ext cx="401174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XXXXXXX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235433" y="11030118"/>
            <a:ext cx="401174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XXXXXXX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189394" y="2442423"/>
            <a:ext cx="4437000" cy="131039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35433" y="3921692"/>
            <a:ext cx="4437000" cy="1741229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4838175" y="2380256"/>
            <a:ext cx="4437000" cy="3274284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88625" y="5881204"/>
            <a:ext cx="9086400" cy="2852100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74323" y="8893635"/>
            <a:ext cx="4437000" cy="1593900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88625" y="10647027"/>
            <a:ext cx="4437000" cy="878223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833100" y="8893626"/>
            <a:ext cx="4437000" cy="2631624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99892" y="2520342"/>
            <a:ext cx="38365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i="1" dirty="0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</a:rPr>
              <a:t>I. INTRODUCCIÓN</a:t>
            </a:r>
            <a:endParaRPr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5045726" y="2518591"/>
            <a:ext cx="38365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i="1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</a:rPr>
              <a:t>II. MATERIALES Y MÉTODOS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395436" y="4055043"/>
            <a:ext cx="383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i="1" dirty="0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</a:rPr>
              <a:t>II. ANTECEDENTES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401223" y="6121566"/>
            <a:ext cx="383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i="1" dirty="0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</a:rPr>
              <a:t>II. RESULTADOS Y DISCUSIÓN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5068435" y="8984837"/>
            <a:ext cx="383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i="1" dirty="0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</a:rPr>
              <a:t>VI. </a:t>
            </a:r>
            <a:r>
              <a:rPr lang="es-MX" sz="1400" b="1" i="1" dirty="0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REFERENCIAS</a:t>
            </a:r>
            <a:endParaRPr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290670" y="9002525"/>
            <a:ext cx="383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i="1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</a:rPr>
              <a:t>V. CONCLUSIONES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290723" y="10781185"/>
            <a:ext cx="3836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i="1" dirty="0">
                <a:solidFill>
                  <a:srgbClr val="9DBA46"/>
                </a:solidFill>
                <a:latin typeface="Arial"/>
                <a:ea typeface="Arial"/>
                <a:cs typeface="Arial"/>
                <a:sym typeface="Arial"/>
              </a:rPr>
              <a:t>AGRADECIMIENTOS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Papel A3 (297 x 420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fabisisima@outlook.com</dc:creator>
  <cp:lastModifiedBy>CHRISTIAN-UTC</cp:lastModifiedBy>
  <cp:revision>1</cp:revision>
  <dcterms:created xsi:type="dcterms:W3CDTF">2021-03-27T01:48:13Z</dcterms:created>
  <dcterms:modified xsi:type="dcterms:W3CDTF">2023-07-27T20:15:33Z</dcterms:modified>
</cp:coreProperties>
</file>